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86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7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2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0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2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7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7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9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8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F7CA1-3E0C-4C94-A4BD-CE61A96FDA23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BCC58-3CCE-47B9-BE79-102F914787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people.brandeis.edu/%7Ekcollins/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51"/>
            <a:ext cx="12191999" cy="69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659519"/>
            <a:ext cx="9144000" cy="2387600"/>
          </a:xfrm>
        </p:spPr>
        <p:txBody>
          <a:bodyPr/>
          <a:lstStyle/>
          <a:p>
            <a:r>
              <a:rPr lang="en-GB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Religious Studies</a:t>
            </a:r>
            <a:endParaRPr lang="en-GB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064883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GB" sz="4000" b="1" dirty="0" smtClean="0">
                <a:solidFill>
                  <a:srgbClr val="FF3300"/>
                </a:solidFill>
              </a:rPr>
              <a:t>Year 8 Cohort visit 24</a:t>
            </a:r>
            <a:r>
              <a:rPr lang="en-GB" sz="4000" b="1" baseline="30000" dirty="0" smtClean="0">
                <a:solidFill>
                  <a:srgbClr val="FF3300"/>
                </a:solidFill>
              </a:rPr>
              <a:t>th</a:t>
            </a:r>
            <a:r>
              <a:rPr lang="en-GB" sz="4000" b="1" dirty="0" smtClean="0">
                <a:solidFill>
                  <a:srgbClr val="FF3300"/>
                </a:solidFill>
              </a:rPr>
              <a:t> and 25</a:t>
            </a:r>
            <a:r>
              <a:rPr lang="en-GB" sz="4000" b="1" baseline="30000" dirty="0" smtClean="0">
                <a:solidFill>
                  <a:srgbClr val="FF3300"/>
                </a:solidFill>
              </a:rPr>
              <a:t>th</a:t>
            </a:r>
            <a:r>
              <a:rPr lang="en-GB" sz="4000" b="1" dirty="0" smtClean="0">
                <a:solidFill>
                  <a:srgbClr val="FF3300"/>
                </a:solidFill>
              </a:rPr>
              <a:t> June 2015</a:t>
            </a:r>
          </a:p>
          <a:p>
            <a:r>
              <a:rPr lang="en-GB" sz="4000" b="1" dirty="0" smtClean="0">
                <a:solidFill>
                  <a:srgbClr val="FF3300"/>
                </a:solidFill>
              </a:rPr>
              <a:t>Consent letters to Mrs W by: </a:t>
            </a:r>
          </a:p>
          <a:p>
            <a:r>
              <a:rPr lang="en-GB" sz="4000" b="1" dirty="0" smtClean="0">
                <a:solidFill>
                  <a:srgbClr val="FF3300"/>
                </a:solidFill>
              </a:rPr>
              <a:t>Thursday, 18</a:t>
            </a:r>
            <a:r>
              <a:rPr lang="en-GB" sz="4000" b="1" baseline="30000" dirty="0" smtClean="0">
                <a:solidFill>
                  <a:srgbClr val="FF3300"/>
                </a:solidFill>
              </a:rPr>
              <a:t>th</a:t>
            </a:r>
            <a:r>
              <a:rPr lang="en-GB" sz="4000" b="1" dirty="0" smtClean="0">
                <a:solidFill>
                  <a:srgbClr val="FF3300"/>
                </a:solidFill>
              </a:rPr>
              <a:t> June</a:t>
            </a:r>
            <a:endParaRPr lang="en-GB" sz="4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1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people.brandeis.edu/%7Ekcollins/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51"/>
            <a:ext cx="12191999" cy="69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urdwara day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99" y="0"/>
            <a:ext cx="9080764" cy="6812801"/>
          </a:xfrm>
          <a:prstGeom prst="rect">
            <a:avLst/>
          </a:prstGeom>
          <a:noFill/>
          <a:ln w="762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20064052">
            <a:off x="342921" y="820340"/>
            <a:ext cx="43928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7B02"/>
                </a:solidFill>
              </a:rPr>
              <a:t>Sikh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7B02"/>
                </a:solidFill>
              </a:rPr>
              <a:t>Gurdwara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47B02"/>
              </a:solidFill>
            </a:endParaRP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7B02"/>
                </a:solidFill>
                <a:effectLst/>
              </a:rPr>
              <a:t>Riverside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09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people.brandeis.edu/%7Ekcollins/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51"/>
            <a:ext cx="12191999" cy="69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Gurdwara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8" b="-3781"/>
          <a:stretch>
            <a:fillRect/>
          </a:stretch>
        </p:blipFill>
        <p:spPr bwMode="auto">
          <a:xfrm>
            <a:off x="5743244" y="721511"/>
            <a:ext cx="5482865" cy="5338626"/>
          </a:xfrm>
          <a:prstGeom prst="rect">
            <a:avLst/>
          </a:prstGeom>
          <a:noFill/>
          <a:ln w="762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 descr="Gurdwara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91" y="538456"/>
            <a:ext cx="4278553" cy="5704737"/>
          </a:xfrm>
          <a:prstGeom prst="rect">
            <a:avLst/>
          </a:prstGeom>
          <a:noFill/>
          <a:ln w="762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20064052">
            <a:off x="-19687" y="704021"/>
            <a:ext cx="43928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7B02"/>
                </a:solidFill>
              </a:rPr>
              <a:t>Sikh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7B02"/>
                </a:solidFill>
              </a:rPr>
              <a:t>Gurdwara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47B02"/>
              </a:solidFill>
            </a:endParaRP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7B02"/>
                </a:solidFill>
                <a:effectLst/>
              </a:rPr>
              <a:t>Riverside</a:t>
            </a:r>
          </a:p>
        </p:txBody>
      </p:sp>
    </p:spTree>
    <p:extLst>
      <p:ext uri="{BB962C8B-B14F-4D97-AF65-F5344CB8AC3E}">
        <p14:creationId xmlns:p14="http://schemas.microsoft.com/office/powerpoint/2010/main" val="2872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people.brandeis.edu/%7Ekcollins/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51"/>
            <a:ext cx="12191999" cy="69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urdwara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24" y="2518"/>
            <a:ext cx="8580875" cy="6776613"/>
          </a:xfrm>
          <a:prstGeom prst="rect">
            <a:avLst/>
          </a:prstGeom>
          <a:noFill/>
          <a:ln w="762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20064052">
            <a:off x="342921" y="822119"/>
            <a:ext cx="43928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7B02"/>
                </a:solidFill>
              </a:rPr>
              <a:t>Sikh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7B02"/>
                </a:solidFill>
              </a:rPr>
              <a:t>Gurdwara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47B02"/>
              </a:solidFill>
            </a:endParaRP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7B02"/>
                </a:solidFill>
                <a:effectLst/>
              </a:rPr>
              <a:t>Riverside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22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people.brandeis.edu/%7Ekcollins/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51"/>
            <a:ext cx="12191999" cy="69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osqu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62" y="0"/>
            <a:ext cx="8902535" cy="6984124"/>
          </a:xfrm>
          <a:prstGeom prst="rect">
            <a:avLst/>
          </a:prstGeom>
          <a:noFill/>
          <a:ln w="762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20064052">
            <a:off x="-283352" y="813524"/>
            <a:ext cx="35986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Alice St 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Mosque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16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people.brandeis.edu/%7Ekcollins/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osque Rakkah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4"/>
          <a:stretch/>
        </p:blipFill>
        <p:spPr bwMode="auto">
          <a:xfrm>
            <a:off x="3842352" y="65338"/>
            <a:ext cx="8123675" cy="6792663"/>
          </a:xfrm>
          <a:prstGeom prst="rect">
            <a:avLst/>
          </a:prstGeom>
          <a:noFill/>
          <a:ln w="762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0064052">
            <a:off x="-283352" y="813524"/>
            <a:ext cx="35986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Alice St 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Mosque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13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eople.brandeis.edu/%7Ekcollins/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ynagogu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58" y="195831"/>
            <a:ext cx="91528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20064052">
            <a:off x="-279754" y="1321285"/>
            <a:ext cx="35986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Reformed Synagogue</a:t>
            </a:r>
          </a:p>
        </p:txBody>
      </p:sp>
    </p:spTree>
    <p:extLst>
      <p:ext uri="{BB962C8B-B14F-4D97-AF65-F5344CB8AC3E}">
        <p14:creationId xmlns:p14="http://schemas.microsoft.com/office/powerpoint/2010/main" val="3559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eople.brandeis.edu/%7Ekcollins/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4" y="0"/>
            <a:ext cx="12218464" cy="69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ynagogu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12" y="0"/>
            <a:ext cx="9264388" cy="694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0064052">
            <a:off x="-283352" y="-17472"/>
            <a:ext cx="35986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Moira Terrace Reformed Synagogue</a:t>
            </a:r>
          </a:p>
        </p:txBody>
      </p:sp>
    </p:spTree>
    <p:extLst>
      <p:ext uri="{BB962C8B-B14F-4D97-AF65-F5344CB8AC3E}">
        <p14:creationId xmlns:p14="http://schemas.microsoft.com/office/powerpoint/2010/main" val="39396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Religious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Studies</dc:title>
  <dc:creator>M Williams</dc:creator>
  <cp:lastModifiedBy>S Botham</cp:lastModifiedBy>
  <cp:revision>1</cp:revision>
  <dcterms:created xsi:type="dcterms:W3CDTF">2015-06-04T07:56:10Z</dcterms:created>
  <dcterms:modified xsi:type="dcterms:W3CDTF">2015-06-04T13:50:29Z</dcterms:modified>
</cp:coreProperties>
</file>